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2933075" y="3390900"/>
            <a:ext cx="9144000" cy="1189402"/>
          </a:xfrm>
        </p:spPr>
        <p:txBody>
          <a:bodyPr anchor="b"/>
          <a:lstStyle>
            <a:lvl1pPr algn="ctr">
              <a:defRPr sz="6000" baseline="0">
                <a:solidFill>
                  <a:schemeClr val="tx2">
                    <a:lumMod val="75000"/>
                  </a:schemeClr>
                </a:solidFill>
              </a:defRPr>
            </a:lvl1pPr>
          </a:lstStyle>
          <a:p>
            <a:r>
              <a:rPr lang="tr-TR" dirty="0" smtClean="0"/>
              <a:t>Asıl başlık stili için tıklayın</a:t>
            </a:r>
            <a:endParaRPr lang="tr-TR" dirty="0"/>
          </a:p>
        </p:txBody>
      </p:sp>
      <p:sp>
        <p:nvSpPr>
          <p:cNvPr id="3" name="Alt Başlık 2"/>
          <p:cNvSpPr>
            <a:spLocks noGrp="1"/>
          </p:cNvSpPr>
          <p:nvPr>
            <p:ph type="subTitle" idx="1"/>
          </p:nvPr>
        </p:nvSpPr>
        <p:spPr>
          <a:xfrm>
            <a:off x="2933075" y="4638857"/>
            <a:ext cx="9144000" cy="1655762"/>
          </a:xfrm>
        </p:spPr>
        <p:txBody>
          <a:bodyPr/>
          <a:lstStyle>
            <a:lvl1pPr marL="0" indent="0" algn="ctr">
              <a:buNone/>
              <a:defRPr sz="2400">
                <a:solidFill>
                  <a:schemeClr val="tx2">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solidFill>
                  <a:schemeClr val="bg1"/>
                </a:solidFill>
              </a:defRPr>
            </a:lvl1pPr>
          </a:lstStyle>
          <a:p>
            <a:fld id="{D649D1F6-D902-4030-9FBD-21B73A5AD2BA}" type="datetimeFigureOut">
              <a:rPr lang="tr-TR" smtClean="0"/>
              <a:pPr/>
              <a:t>9.02.2022</a:t>
            </a:fld>
            <a:endParaRPr lang="tr-TR" dirty="0"/>
          </a:p>
        </p:txBody>
      </p:sp>
      <p:sp>
        <p:nvSpPr>
          <p:cNvPr id="5" name="Altbilgi Yer Tutucusu 4"/>
          <p:cNvSpPr>
            <a:spLocks noGrp="1"/>
          </p:cNvSpPr>
          <p:nvPr>
            <p:ph type="ftr" sz="quarter" idx="11"/>
          </p:nvPr>
        </p:nvSpPr>
        <p:spPr/>
        <p:txBody>
          <a:bodyPr/>
          <a:lstStyle>
            <a:lvl1pPr>
              <a:defRPr>
                <a:solidFill>
                  <a:schemeClr val="tx1"/>
                </a:solidFill>
              </a:defRPr>
            </a:lvl1pPr>
          </a:lstStyle>
          <a:p>
            <a:endParaRPr lang="tr-TR" dirty="0"/>
          </a:p>
        </p:txBody>
      </p:sp>
      <p:sp>
        <p:nvSpPr>
          <p:cNvPr id="6" name="Slayt Numarası Yer Tutucusu 5"/>
          <p:cNvSpPr>
            <a:spLocks noGrp="1"/>
          </p:cNvSpPr>
          <p:nvPr>
            <p:ph type="sldNum" sz="quarter" idx="12"/>
          </p:nvPr>
        </p:nvSpPr>
        <p:spPr/>
        <p:txBody>
          <a:bodyPr/>
          <a:lstStyle>
            <a:lvl1pPr>
              <a:defRPr>
                <a:solidFill>
                  <a:schemeClr val="tx1"/>
                </a:solidFill>
              </a:defRPr>
            </a:lvl1pPr>
          </a:lstStyle>
          <a:p>
            <a:fld id="{815C50EB-2DC4-4754-B170-41A73B333EE7}" type="slidenum">
              <a:rPr lang="tr-TR" smtClean="0"/>
              <a:pPr/>
              <a:t>‹#›</a:t>
            </a:fld>
            <a:endParaRPr lang="tr-TR" dirty="0"/>
          </a:p>
        </p:txBody>
      </p:sp>
    </p:spTree>
    <p:extLst>
      <p:ext uri="{BB962C8B-B14F-4D97-AF65-F5344CB8AC3E}">
        <p14:creationId xmlns:p14="http://schemas.microsoft.com/office/powerpoint/2010/main" val="117268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041400"/>
            <a:ext cx="10515600" cy="919108"/>
          </a:xfrm>
        </p:spPr>
        <p:txBody>
          <a:bodyPr/>
          <a:lstStyle>
            <a:lvl1pPr>
              <a:defRPr>
                <a:solidFill>
                  <a:schemeClr val="tx2">
                    <a:lumMod val="75000"/>
                  </a:schemeClr>
                </a:solidFill>
              </a:defRPr>
            </a:lvl1pPr>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1990515"/>
            <a:ext cx="10515600" cy="4351338"/>
          </a:xfrm>
        </p:spPr>
        <p:txBody>
          <a:bodyPr vert="eaVert"/>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49D1F6-D902-4030-9FBD-21B73A5AD2BA}" type="datetimeFigureOut">
              <a:rPr lang="tr-TR" smtClean="0"/>
              <a:t>9.02.2022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166919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1117599"/>
            <a:ext cx="2628900" cy="5059364"/>
          </a:xfrm>
        </p:spPr>
        <p:txBody>
          <a:bodyPr vert="eaVert"/>
          <a:lstStyle>
            <a:lvl1pPr>
              <a:defRPr>
                <a:solidFill>
                  <a:schemeClr val="tx2">
                    <a:lumMod val="75000"/>
                  </a:schemeClr>
                </a:solidFill>
              </a:defRPr>
            </a:lvl1pPr>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1117599"/>
            <a:ext cx="7734300" cy="5059363"/>
          </a:xfrm>
        </p:spPr>
        <p:txBody>
          <a:bodyPr vert="eaVert"/>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49D1F6-D902-4030-9FBD-21B73A5AD2BA}" type="datetimeFigureOut">
              <a:rPr lang="tr-TR" smtClean="0"/>
              <a:t>9.02.2022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418137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130300"/>
            <a:ext cx="10515600" cy="943258"/>
          </a:xfrm>
        </p:spPr>
        <p:txBody>
          <a:bodyPr/>
          <a:lstStyle>
            <a:lvl1pPr>
              <a:defRPr>
                <a:solidFill>
                  <a:schemeClr val="tx2">
                    <a:lumMod val="75000"/>
                  </a:schemeClr>
                </a:solidFill>
              </a:defRPr>
            </a:lvl1pPr>
          </a:lstStyle>
          <a:p>
            <a:r>
              <a:rPr lang="tr-TR" smtClean="0"/>
              <a:t>Asıl başlık stili için tıklatın</a:t>
            </a:r>
            <a:endParaRPr lang="tr-TR" dirty="0"/>
          </a:p>
        </p:txBody>
      </p:sp>
      <p:sp>
        <p:nvSpPr>
          <p:cNvPr id="3" name="İçerik Yer Tutucusu 2"/>
          <p:cNvSpPr>
            <a:spLocks noGrp="1"/>
          </p:cNvSpPr>
          <p:nvPr>
            <p:ph idx="1"/>
          </p:nvPr>
        </p:nvSpPr>
        <p:spPr>
          <a:xfrm>
            <a:off x="838200" y="2170395"/>
            <a:ext cx="10515600" cy="4050523"/>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p:txBody>
          <a:bodyPr/>
          <a:lstStyle>
            <a:lvl1pPr>
              <a:defRPr>
                <a:solidFill>
                  <a:schemeClr val="tx1"/>
                </a:solidFill>
              </a:defRPr>
            </a:lvl1pPr>
          </a:lstStyle>
          <a:p>
            <a:fld id="{D649D1F6-D902-4030-9FBD-21B73A5AD2BA}" type="datetimeFigureOut">
              <a:rPr lang="tr-TR" smtClean="0"/>
              <a:pPr/>
              <a:t>9.02.2022</a:t>
            </a:fld>
            <a:endParaRPr lang="tr-TR" dirty="0"/>
          </a:p>
        </p:txBody>
      </p:sp>
      <p:sp>
        <p:nvSpPr>
          <p:cNvPr id="5" name="Altbilgi Yer Tutucusu 4"/>
          <p:cNvSpPr>
            <a:spLocks noGrp="1"/>
          </p:cNvSpPr>
          <p:nvPr>
            <p:ph type="ftr" sz="quarter" idx="11"/>
          </p:nvPr>
        </p:nvSpPr>
        <p:spPr/>
        <p:txBody>
          <a:bodyPr/>
          <a:lstStyle>
            <a:lvl1pPr>
              <a:defRPr>
                <a:solidFill>
                  <a:schemeClr val="tx1"/>
                </a:solidFill>
              </a:defRPr>
            </a:lvl1pPr>
          </a:lstStyle>
          <a:p>
            <a:endParaRPr lang="tr-TR" dirty="0"/>
          </a:p>
        </p:txBody>
      </p:sp>
      <p:sp>
        <p:nvSpPr>
          <p:cNvPr id="6" name="Slayt Numarası Yer Tutucusu 5"/>
          <p:cNvSpPr>
            <a:spLocks noGrp="1"/>
          </p:cNvSpPr>
          <p:nvPr>
            <p:ph type="sldNum" sz="quarter" idx="12"/>
          </p:nvPr>
        </p:nvSpPr>
        <p:spPr/>
        <p:txBody>
          <a:bodyPr/>
          <a:lstStyle>
            <a:lvl1pPr>
              <a:defRPr>
                <a:solidFill>
                  <a:schemeClr val="tx1"/>
                </a:solidFill>
              </a:defRPr>
            </a:lvl1pPr>
          </a:lstStyle>
          <a:p>
            <a:fld id="{815C50EB-2DC4-4754-B170-41A73B333EE7}" type="slidenum">
              <a:rPr lang="tr-TR" smtClean="0"/>
              <a:pPr/>
              <a:t>‹#›</a:t>
            </a:fld>
            <a:endParaRPr lang="tr-TR" dirty="0"/>
          </a:p>
        </p:txBody>
      </p:sp>
    </p:spTree>
    <p:extLst>
      <p:ext uri="{BB962C8B-B14F-4D97-AF65-F5344CB8AC3E}">
        <p14:creationId xmlns:p14="http://schemas.microsoft.com/office/powerpoint/2010/main" val="353102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solidFill>
                  <a:schemeClr val="tx2">
                    <a:lumMod val="75000"/>
                  </a:schemeClr>
                </a:solidFill>
              </a:defRPr>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2">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649D1F6-D902-4030-9FBD-21B73A5AD2BA}" type="datetimeFigureOut">
              <a:rPr lang="tr-TR" smtClean="0"/>
              <a:t>9.02.2022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353686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927100"/>
            <a:ext cx="10515600" cy="1090380"/>
          </a:xfrm>
        </p:spPr>
        <p:txBody>
          <a:bodyPr/>
          <a:lstStyle>
            <a:lvl1pPr>
              <a:defRPr>
                <a:solidFill>
                  <a:schemeClr val="tx2">
                    <a:lumMod val="75000"/>
                  </a:schemeClr>
                </a:solidFill>
              </a:defRPr>
            </a:lvl1pPr>
          </a:lstStyle>
          <a:p>
            <a:r>
              <a:rPr lang="tr-TR" smtClean="0"/>
              <a:t>Asıl başlık stili için tıklatın</a:t>
            </a:r>
            <a:endParaRPr lang="tr-TR"/>
          </a:p>
        </p:txBody>
      </p:sp>
      <p:sp>
        <p:nvSpPr>
          <p:cNvPr id="3" name="İçerik Yer Tutucusu 2"/>
          <p:cNvSpPr>
            <a:spLocks noGrp="1"/>
          </p:cNvSpPr>
          <p:nvPr>
            <p:ph sz="half" idx="1"/>
          </p:nvPr>
        </p:nvSpPr>
        <p:spPr>
          <a:xfrm>
            <a:off x="838200" y="2095445"/>
            <a:ext cx="5181600" cy="4095493"/>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2095445"/>
            <a:ext cx="5181600" cy="4095493"/>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9D1F6-D902-4030-9FBD-21B73A5AD2BA}" type="datetimeFigureOut">
              <a:rPr lang="tr-TR" smtClean="0"/>
              <a:t>9.02.2022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96297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9788" y="1016000"/>
            <a:ext cx="10515600" cy="1154373"/>
          </a:xfrm>
        </p:spPr>
        <p:txBody>
          <a:bodyPr/>
          <a:lstStyle>
            <a:lvl1pPr>
              <a:defRPr>
                <a:solidFill>
                  <a:schemeClr val="tx2">
                    <a:lumMod val="75000"/>
                  </a:schemeClr>
                </a:solidFill>
              </a:defRPr>
            </a:lvl1pPr>
          </a:lstStyle>
          <a:p>
            <a:r>
              <a:rPr lang="tr-TR" smtClean="0"/>
              <a:t>Asıl başlık stili için tıklatın</a:t>
            </a:r>
            <a:endParaRPr lang="tr-TR"/>
          </a:p>
        </p:txBody>
      </p:sp>
      <p:sp>
        <p:nvSpPr>
          <p:cNvPr id="3" name="Metin Yer Tutucusu 2"/>
          <p:cNvSpPr>
            <a:spLocks noGrp="1"/>
          </p:cNvSpPr>
          <p:nvPr>
            <p:ph type="body" idx="1"/>
          </p:nvPr>
        </p:nvSpPr>
        <p:spPr>
          <a:xfrm>
            <a:off x="839788" y="2160848"/>
            <a:ext cx="5157787" cy="823912"/>
          </a:xfrm>
        </p:spPr>
        <p:txBody>
          <a:bodyPr anchor="b"/>
          <a:lstStyle>
            <a:lvl1pPr marL="0" indent="0">
              <a:buNone/>
              <a:defRPr sz="2400" b="1">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984760"/>
            <a:ext cx="5157787" cy="368458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2160848"/>
            <a:ext cx="5183188" cy="823912"/>
          </a:xfrm>
        </p:spPr>
        <p:txBody>
          <a:bodyPr anchor="b"/>
          <a:lstStyle>
            <a:lvl1pPr marL="0" indent="0">
              <a:buNone/>
              <a:defRPr sz="2400" b="1">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984760"/>
            <a:ext cx="5183188" cy="368458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649D1F6-D902-4030-9FBD-21B73A5AD2BA}" type="datetimeFigureOut">
              <a:rPr lang="tr-TR" smtClean="0"/>
              <a:t>9.02.2022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284045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994711"/>
            <a:ext cx="10515600" cy="1325563"/>
          </a:xfrm>
        </p:spPr>
        <p:txBody>
          <a:bodyPr/>
          <a:lstStyle>
            <a:lvl1pPr>
              <a:defRPr>
                <a:solidFill>
                  <a:schemeClr val="tx2">
                    <a:lumMod val="75000"/>
                  </a:schemeClr>
                </a:solidFill>
              </a:defRPr>
            </a:lvl1p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649D1F6-D902-4030-9FBD-21B73A5AD2BA}" type="datetimeFigureOut">
              <a:rPr lang="tr-TR" smtClean="0"/>
              <a:t>9.02.2022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353620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649D1F6-D902-4030-9FBD-21B73A5AD2BA}" type="datetimeFigureOut">
              <a:rPr lang="tr-TR" smtClean="0"/>
              <a:t>9.02.2022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191991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9788" y="1054099"/>
            <a:ext cx="3932237" cy="1393041"/>
          </a:xfrm>
        </p:spPr>
        <p:txBody>
          <a:bodyPr anchor="b"/>
          <a:lstStyle>
            <a:lvl1pPr>
              <a:defRPr sz="3200">
                <a:solidFill>
                  <a:schemeClr val="tx2">
                    <a:lumMod val="75000"/>
                  </a:schemeClr>
                </a:solidFill>
              </a:defRPr>
            </a:lvl1pPr>
          </a:lstStyle>
          <a:p>
            <a:r>
              <a:rPr lang="tr-TR" smtClean="0"/>
              <a:t>Asıl başlık stili için tıklatın</a:t>
            </a:r>
            <a:endParaRPr lang="tr-TR"/>
          </a:p>
        </p:txBody>
      </p:sp>
      <p:sp>
        <p:nvSpPr>
          <p:cNvPr id="3" name="İçerik Yer Tutucusu 2"/>
          <p:cNvSpPr>
            <a:spLocks noGrp="1"/>
          </p:cNvSpPr>
          <p:nvPr>
            <p:ph idx="1"/>
          </p:nvPr>
        </p:nvSpPr>
        <p:spPr>
          <a:xfrm>
            <a:off x="5183188" y="1407150"/>
            <a:ext cx="6172200" cy="4873625"/>
          </a:xfrm>
        </p:spPr>
        <p:txBody>
          <a:bodyPr/>
          <a:lstStyle>
            <a:lvl1pPr>
              <a:defRPr sz="3200">
                <a:solidFill>
                  <a:schemeClr val="tx2">
                    <a:lumMod val="75000"/>
                  </a:schemeClr>
                </a:solidFill>
              </a:defRPr>
            </a:lvl1pPr>
            <a:lvl2pPr>
              <a:defRPr sz="2800">
                <a:solidFill>
                  <a:schemeClr val="tx2">
                    <a:lumMod val="75000"/>
                  </a:schemeClr>
                </a:solidFill>
              </a:defRPr>
            </a:lvl2pPr>
            <a:lvl3pPr>
              <a:defRPr sz="2400">
                <a:solidFill>
                  <a:schemeClr val="tx2">
                    <a:lumMod val="75000"/>
                  </a:schemeClr>
                </a:solidFill>
              </a:defRPr>
            </a:lvl3pPr>
            <a:lvl4pPr>
              <a:defRPr sz="2000">
                <a:solidFill>
                  <a:schemeClr val="tx2">
                    <a:lumMod val="75000"/>
                  </a:schemeClr>
                </a:solidFill>
              </a:defRPr>
            </a:lvl4pPr>
            <a:lvl5pPr>
              <a:defRPr sz="2000">
                <a:solidFill>
                  <a:schemeClr val="tx2">
                    <a:lumMod val="75000"/>
                  </a:schemeClr>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447141"/>
            <a:ext cx="3932237" cy="3811588"/>
          </a:xfrm>
        </p:spPr>
        <p:txBody>
          <a:bodyPr/>
          <a:lstStyle>
            <a:lvl1pPr marL="0" indent="0">
              <a:buNone/>
              <a:defRPr sz="1600">
                <a:solidFill>
                  <a:schemeClr val="tx2">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49D1F6-D902-4030-9FBD-21B73A5AD2BA}" type="datetimeFigureOut">
              <a:rPr lang="tr-TR" smtClean="0"/>
              <a:t>9.02.2022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358640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9788" y="1015999"/>
            <a:ext cx="3932237" cy="1401161"/>
          </a:xfrm>
        </p:spPr>
        <p:txBody>
          <a:bodyPr anchor="b"/>
          <a:lstStyle>
            <a:lvl1pPr>
              <a:defRPr sz="3200">
                <a:solidFill>
                  <a:schemeClr val="tx2">
                    <a:lumMod val="75000"/>
                  </a:schemeClr>
                </a:solidFill>
              </a:defRPr>
            </a:lvl1pPr>
          </a:lstStyle>
          <a:p>
            <a:r>
              <a:rPr lang="tr-TR" smtClean="0"/>
              <a:t>Asıl başlık stili için tıklatın</a:t>
            </a:r>
            <a:endParaRPr lang="tr-TR" dirty="0"/>
          </a:p>
        </p:txBody>
      </p:sp>
      <p:sp>
        <p:nvSpPr>
          <p:cNvPr id="3" name="Resim Yer Tutucusu 2"/>
          <p:cNvSpPr>
            <a:spLocks noGrp="1"/>
          </p:cNvSpPr>
          <p:nvPr>
            <p:ph type="pic" idx="1"/>
          </p:nvPr>
        </p:nvSpPr>
        <p:spPr>
          <a:xfrm>
            <a:off x="5183188" y="1347190"/>
            <a:ext cx="6172200" cy="4873625"/>
          </a:xfrm>
        </p:spPr>
        <p:txBody>
          <a:bodyPr/>
          <a:lstStyle>
            <a:lvl1pPr marL="0" indent="0">
              <a:buNone/>
              <a:defRPr sz="3200">
                <a:solidFill>
                  <a:schemeClr val="tx2">
                    <a:lumMod val="7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8" y="2417161"/>
            <a:ext cx="3932237" cy="3811588"/>
          </a:xfrm>
        </p:spPr>
        <p:txBody>
          <a:bodyPr/>
          <a:lstStyle>
            <a:lvl1pPr marL="0" indent="0">
              <a:buNone/>
              <a:defRPr sz="1600">
                <a:solidFill>
                  <a:schemeClr val="tx2">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49D1F6-D902-4030-9FBD-21B73A5AD2BA}" type="datetimeFigureOut">
              <a:rPr lang="tr-TR" smtClean="0"/>
              <a:t>9.02.2022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5C50EB-2DC4-4754-B170-41A73B333EE7}" type="slidenum">
              <a:rPr lang="tr-TR" smtClean="0"/>
              <a:t>‹#›</a:t>
            </a:fld>
            <a:endParaRPr lang="tr-TR"/>
          </a:p>
        </p:txBody>
      </p:sp>
    </p:spTree>
    <p:extLst>
      <p:ext uri="{BB962C8B-B14F-4D97-AF65-F5344CB8AC3E}">
        <p14:creationId xmlns:p14="http://schemas.microsoft.com/office/powerpoint/2010/main" val="780709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9D1F6-D902-4030-9FBD-21B73A5AD2BA}" type="datetimeFigureOut">
              <a:rPr lang="tr-TR" smtClean="0"/>
              <a:t>9.02.2022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C50EB-2DC4-4754-B170-41A73B333EE7}" type="slidenum">
              <a:rPr lang="tr-TR" smtClean="0"/>
              <a:t>‹#›</a:t>
            </a:fld>
            <a:endParaRPr lang="tr-TR"/>
          </a:p>
        </p:txBody>
      </p:sp>
    </p:spTree>
    <p:extLst>
      <p:ext uri="{BB962C8B-B14F-4D97-AF65-F5344CB8AC3E}">
        <p14:creationId xmlns:p14="http://schemas.microsoft.com/office/powerpoint/2010/main" val="3757198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FİTNESS SALONU</a:t>
            </a:r>
            <a:endParaRPr lang="tr-TR" dirty="0"/>
          </a:p>
        </p:txBody>
      </p:sp>
      <p:sp>
        <p:nvSpPr>
          <p:cNvPr id="3" name="Alt Başlık 2"/>
          <p:cNvSpPr>
            <a:spLocks noGrp="1"/>
          </p:cNvSpPr>
          <p:nvPr>
            <p:ph type="subTitle" idx="1"/>
          </p:nvPr>
        </p:nvSpPr>
        <p:spPr/>
        <p:txBody>
          <a:bodyPr>
            <a:normAutofit lnSpcReduction="10000"/>
          </a:bodyPr>
          <a:lstStyle/>
          <a:p>
            <a:pPr marL="342900" indent="-342900">
              <a:buFont typeface="Arial" pitchFamily="34" charset="0"/>
              <a:buChar char="•"/>
            </a:pPr>
            <a:r>
              <a:rPr lang="tr-TR" dirty="0" smtClean="0"/>
              <a:t>Genel Bilgiler</a:t>
            </a:r>
          </a:p>
          <a:p>
            <a:pPr marL="342900" indent="-342900">
              <a:buFont typeface="Arial" pitchFamily="34" charset="0"/>
              <a:buChar char="•"/>
            </a:pPr>
            <a:r>
              <a:rPr lang="tr-TR" dirty="0" smtClean="0"/>
              <a:t>Seans Programı</a:t>
            </a:r>
          </a:p>
          <a:p>
            <a:pPr marL="342900" indent="-342900">
              <a:buFont typeface="Arial" pitchFamily="34" charset="0"/>
              <a:buChar char="•"/>
            </a:pPr>
            <a:r>
              <a:rPr lang="tr-TR" dirty="0" smtClean="0"/>
              <a:t>Kullanım Kuralları</a:t>
            </a:r>
          </a:p>
          <a:p>
            <a:pPr marL="342900" indent="-342900">
              <a:buFont typeface="Arial" pitchFamily="34" charset="0"/>
              <a:buChar char="•"/>
            </a:pPr>
            <a:r>
              <a:rPr lang="tr-TR" dirty="0" smtClean="0"/>
              <a:t>Ücretlendirme</a:t>
            </a:r>
            <a:endParaRPr lang="tr-TR" dirty="0"/>
          </a:p>
        </p:txBody>
      </p:sp>
    </p:spTree>
    <p:extLst>
      <p:ext uri="{BB962C8B-B14F-4D97-AF65-F5344CB8AC3E}">
        <p14:creationId xmlns:p14="http://schemas.microsoft.com/office/powerpoint/2010/main" val="3948324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4851" y="1043189"/>
            <a:ext cx="11462197" cy="5692462"/>
          </a:xfrm>
        </p:spPr>
        <p:txBody>
          <a:bodyPr>
            <a:noAutofit/>
          </a:bodyPr>
          <a:lstStyle/>
          <a:p>
            <a:pPr marL="0" indent="0" algn="just">
              <a:buNone/>
            </a:pPr>
            <a:r>
              <a:rPr lang="tr-TR" sz="1600" dirty="0" smtClean="0">
                <a:latin typeface="Times New Roman" pitchFamily="18" charset="0"/>
                <a:cs typeface="Times New Roman" pitchFamily="18" charset="0"/>
              </a:rPr>
              <a:t>	Fitness </a:t>
            </a:r>
            <a:r>
              <a:rPr lang="tr-TR" sz="1600" dirty="0">
                <a:latin typeface="Times New Roman" pitchFamily="18" charset="0"/>
                <a:cs typeface="Times New Roman" pitchFamily="18" charset="0"/>
              </a:rPr>
              <a:t>kelime anlamı olarak "Sağlıklı ve formda olmak" tır. Birçok egzersize dayalı bir spordur. Her kişiye ve belirlenen amaca göre antrenman programları farklılık arz eder. Fitness sporunda kesin bir antrenman standartlarından söz edilemez. Yani her yaşın, her hayat tarzının ve vücut tipinin birbirinden farklı olarak; bir uzman tarafından takip edilen çalışma programı olmalıdır</a:t>
            </a:r>
            <a:r>
              <a:rPr lang="tr-TR" sz="1600" dirty="0" smtClean="0">
                <a:latin typeface="Times New Roman" pitchFamily="18" charset="0"/>
                <a:cs typeface="Times New Roman" pitchFamily="18" charset="0"/>
              </a:rPr>
              <a:t>.</a:t>
            </a:r>
            <a:endParaRPr lang="tr-TR" sz="1600" b="1" dirty="0" smtClean="0">
              <a:latin typeface="Times New Roman" pitchFamily="18" charset="0"/>
              <a:cs typeface="Times New Roman" pitchFamily="18" charset="0"/>
            </a:endParaRPr>
          </a:p>
          <a:p>
            <a:pPr marL="0" indent="0" algn="ctr">
              <a:buNone/>
            </a:pPr>
            <a:endParaRPr lang="tr-TR" sz="1600" b="1" dirty="0" smtClean="0">
              <a:latin typeface="Times New Roman" pitchFamily="18" charset="0"/>
              <a:cs typeface="Times New Roman" pitchFamily="18" charset="0"/>
            </a:endParaRPr>
          </a:p>
          <a:p>
            <a:pPr marL="0" indent="0" algn="ctr">
              <a:buNone/>
            </a:pPr>
            <a:r>
              <a:rPr lang="tr-TR" sz="1600" b="1" dirty="0" smtClean="0">
                <a:latin typeface="Times New Roman" pitchFamily="18" charset="0"/>
                <a:cs typeface="Times New Roman" pitchFamily="18" charset="0"/>
              </a:rPr>
              <a:t>FİTNESS </a:t>
            </a:r>
            <a:r>
              <a:rPr lang="tr-TR" sz="1600" b="1" dirty="0">
                <a:latin typeface="Times New Roman" pitchFamily="18" charset="0"/>
                <a:cs typeface="Times New Roman" pitchFamily="18" charset="0"/>
              </a:rPr>
              <a:t>SALONU MAKİNELERİ</a:t>
            </a:r>
            <a:endParaRPr lang="tr-TR" sz="1600" dirty="0">
              <a:latin typeface="Times New Roman" pitchFamily="18" charset="0"/>
              <a:cs typeface="Times New Roman" pitchFamily="18" charset="0"/>
            </a:endParaRPr>
          </a:p>
          <a:p>
            <a:r>
              <a:rPr lang="tr-TR" sz="1600" dirty="0">
                <a:latin typeface="Times New Roman" pitchFamily="18" charset="0"/>
                <a:cs typeface="Times New Roman" pitchFamily="18" charset="0"/>
              </a:rPr>
              <a:t>DİKEY BİSİKLET</a:t>
            </a:r>
          </a:p>
          <a:p>
            <a:r>
              <a:rPr lang="tr-TR" sz="1600" dirty="0">
                <a:latin typeface="Times New Roman" pitchFamily="18" charset="0"/>
                <a:cs typeface="Times New Roman" pitchFamily="18" charset="0"/>
              </a:rPr>
              <a:t>UZAY BİSİKLET (ELİPTİK BİSİKLET)</a:t>
            </a:r>
          </a:p>
          <a:p>
            <a:r>
              <a:rPr lang="tr-TR" sz="1600" dirty="0">
                <a:latin typeface="Times New Roman" pitchFamily="18" charset="0"/>
                <a:cs typeface="Times New Roman" pitchFamily="18" charset="0"/>
              </a:rPr>
              <a:t>BACAK BÜKME MAKİNELERİ (LEG EXTANTION VE LEG CURL)</a:t>
            </a:r>
          </a:p>
          <a:p>
            <a:r>
              <a:rPr lang="tr-TR" sz="1600" dirty="0">
                <a:latin typeface="Times New Roman" pitchFamily="18" charset="0"/>
                <a:cs typeface="Times New Roman" pitchFamily="18" charset="0"/>
              </a:rPr>
              <a:t>BACAK PRESİ VE OMUZ ÇÖKME MAKİNESİ (LEG PRES VE HACK SQUAT)</a:t>
            </a:r>
          </a:p>
          <a:p>
            <a:r>
              <a:rPr lang="tr-TR" sz="1600" dirty="0">
                <a:latin typeface="Times New Roman" pitchFamily="18" charset="0"/>
                <a:cs typeface="Times New Roman" pitchFamily="18" charset="0"/>
              </a:rPr>
              <a:t>İÇ BACAK VE DIŞ BACAK MAKİNESİ (ABDUCTOR VE ADDUCTOR)</a:t>
            </a:r>
          </a:p>
          <a:p>
            <a:r>
              <a:rPr lang="tr-TR" sz="1600" dirty="0">
                <a:latin typeface="Times New Roman" pitchFamily="18" charset="0"/>
                <a:cs typeface="Times New Roman" pitchFamily="18" charset="0"/>
              </a:rPr>
              <a:t>KABLOLU MAKARA MAKİNESİ  (CABLE CROSSOVER)</a:t>
            </a:r>
          </a:p>
          <a:p>
            <a:r>
              <a:rPr lang="tr-TR" sz="1600" dirty="0">
                <a:latin typeface="Times New Roman" pitchFamily="18" charset="0"/>
                <a:cs typeface="Times New Roman" pitchFamily="18" charset="0"/>
              </a:rPr>
              <a:t>ÇOK AMAÇLI ÜST BÖLGE MAKİNESİ (SMITH MACHINE)</a:t>
            </a:r>
          </a:p>
          <a:p>
            <a:r>
              <a:rPr lang="tr-TR" sz="1600" dirty="0">
                <a:latin typeface="Times New Roman" pitchFamily="18" charset="0"/>
                <a:cs typeface="Times New Roman" pitchFamily="18" charset="0"/>
              </a:rPr>
              <a:t>GÖĞÜS VE OMUZ AÇIŞ MAKİNESİ  (REAR DELT FLY)</a:t>
            </a:r>
          </a:p>
          <a:p>
            <a:r>
              <a:rPr lang="tr-TR" sz="1600" dirty="0">
                <a:latin typeface="Times New Roman" pitchFamily="18" charset="0"/>
                <a:cs typeface="Times New Roman" pitchFamily="18" charset="0"/>
              </a:rPr>
              <a:t>İSTASYON MAKİNESİ  (STATION MACHİNE)</a:t>
            </a:r>
          </a:p>
          <a:p>
            <a:r>
              <a:rPr lang="tr-TR" sz="1600" dirty="0">
                <a:latin typeface="Times New Roman" pitchFamily="18" charset="0"/>
                <a:cs typeface="Times New Roman" pitchFamily="18" charset="0"/>
              </a:rPr>
              <a:t>OMUZ MAKİNESİ  (SHOLDER PRES)</a:t>
            </a:r>
          </a:p>
          <a:p>
            <a:r>
              <a:rPr lang="tr-TR" sz="1600" dirty="0">
                <a:latin typeface="Times New Roman" pitchFamily="18" charset="0"/>
                <a:cs typeface="Times New Roman" pitchFamily="18" charset="0"/>
              </a:rPr>
              <a:t>GÖĞÜS BASKI MAKİNESİ  (BENCH PRES MACHINE)</a:t>
            </a:r>
          </a:p>
          <a:p>
            <a:r>
              <a:rPr lang="tr-TR" sz="1600" dirty="0">
                <a:latin typeface="Times New Roman" pitchFamily="18" charset="0"/>
                <a:cs typeface="Times New Roman" pitchFamily="18" charset="0"/>
              </a:rPr>
              <a:t>KARIN BÜKME MAKİNESİ  (ABS VE LOWER BACK MACHINE)</a:t>
            </a:r>
          </a:p>
          <a:p>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51952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99563" y="1104542"/>
            <a:ext cx="10515600" cy="943258"/>
          </a:xfrm>
        </p:spPr>
        <p:txBody>
          <a:bodyPr>
            <a:normAutofit/>
          </a:bodyPr>
          <a:lstStyle/>
          <a:p>
            <a:pPr algn="ctr"/>
            <a:r>
              <a:rPr lang="tr-TR" sz="3200" b="1" dirty="0">
                <a:latin typeface="Times New Roman" pitchFamily="18" charset="0"/>
                <a:cs typeface="Times New Roman" pitchFamily="18" charset="0"/>
              </a:rPr>
              <a:t>FİTNESS SALONU KULLANIM </a:t>
            </a:r>
            <a:r>
              <a:rPr lang="tr-TR" sz="3200" b="1" dirty="0" smtClean="0">
                <a:latin typeface="Times New Roman" pitchFamily="18" charset="0"/>
                <a:cs typeface="Times New Roman" pitchFamily="18" charset="0"/>
              </a:rPr>
              <a:t>KURALLARI</a:t>
            </a:r>
            <a:endParaRPr lang="tr-TR" sz="3200" dirty="0">
              <a:latin typeface="Times New Roman" pitchFamily="18" charset="0"/>
              <a:cs typeface="Times New Roman" pitchFamily="18" charset="0"/>
            </a:endParaRPr>
          </a:p>
        </p:txBody>
      </p:sp>
      <p:sp>
        <p:nvSpPr>
          <p:cNvPr id="3" name="İçerik Yer Tutucusu 2"/>
          <p:cNvSpPr>
            <a:spLocks noGrp="1"/>
          </p:cNvSpPr>
          <p:nvPr>
            <p:ph idx="1"/>
          </p:nvPr>
        </p:nvSpPr>
        <p:spPr>
          <a:xfrm>
            <a:off x="286603" y="2170395"/>
            <a:ext cx="11286698" cy="4346315"/>
          </a:xfrm>
        </p:spPr>
        <p:txBody>
          <a:bodyPr>
            <a:noAutofit/>
          </a:bodyPr>
          <a:lstStyle/>
          <a:p>
            <a:pPr marL="0" indent="0" algn="just">
              <a:buNone/>
            </a:pPr>
            <a:r>
              <a:rPr lang="tr-TR" sz="1600" dirty="0" smtClean="0">
                <a:latin typeface="Times New Roman" pitchFamily="18" charset="0"/>
                <a:cs typeface="Times New Roman" pitchFamily="18" charset="0"/>
              </a:rPr>
              <a:t>1-Fitness </a:t>
            </a:r>
            <a:r>
              <a:rPr lang="tr-TR" sz="1600" dirty="0">
                <a:latin typeface="Times New Roman" pitchFamily="18" charset="0"/>
                <a:cs typeface="Times New Roman" pitchFamily="18" charset="0"/>
              </a:rPr>
              <a:t>salonunda </a:t>
            </a:r>
            <a:r>
              <a:rPr lang="tr-TR" sz="1600" dirty="0" smtClean="0">
                <a:latin typeface="Times New Roman" pitchFamily="18" charset="0"/>
                <a:cs typeface="Times New Roman" pitchFamily="18" charset="0"/>
              </a:rPr>
              <a:t>öğrenci-personel </a:t>
            </a:r>
            <a:r>
              <a:rPr lang="tr-TR" sz="1600" dirty="0">
                <a:latin typeface="Times New Roman" pitchFamily="18" charset="0"/>
                <a:cs typeface="Times New Roman" pitchFamily="18" charset="0"/>
              </a:rPr>
              <a:t>/erkek-kadın seanslarına uyulmalıdır.</a:t>
            </a:r>
          </a:p>
          <a:p>
            <a:pPr marL="0" indent="0" algn="just">
              <a:buNone/>
            </a:pPr>
            <a:r>
              <a:rPr lang="tr-TR" sz="1600" dirty="0">
                <a:latin typeface="Times New Roman" pitchFamily="18" charset="0"/>
                <a:cs typeface="Times New Roman" pitchFamily="18" charset="0"/>
              </a:rPr>
              <a:t>2-Üye olmayanlar salonu kullanamazlar.</a:t>
            </a:r>
          </a:p>
          <a:p>
            <a:pPr marL="0" indent="0" algn="just">
              <a:buNone/>
            </a:pPr>
            <a:r>
              <a:rPr lang="tr-TR" sz="1600" dirty="0">
                <a:latin typeface="Times New Roman" pitchFamily="18" charset="0"/>
                <a:cs typeface="Times New Roman" pitchFamily="18" charset="0"/>
              </a:rPr>
              <a:t>3-Üyeler yanlarında salona çocuk dahi olsa misafir getiremezler.</a:t>
            </a:r>
          </a:p>
          <a:p>
            <a:pPr marL="0" indent="0" algn="just">
              <a:buNone/>
            </a:pPr>
            <a:r>
              <a:rPr lang="tr-TR" sz="1600" dirty="0">
                <a:latin typeface="Times New Roman" pitchFamily="18" charset="0"/>
                <a:cs typeface="Times New Roman" pitchFamily="18" charset="0"/>
              </a:rPr>
              <a:t>4-Üyeler sağlıklı olduklarını, spor yapmalarına engel bir durum bulunmadığını başvuru dilekçesinde mutlaka beyan etmelidirler.</a:t>
            </a:r>
          </a:p>
          <a:p>
            <a:pPr marL="0" indent="0" algn="just">
              <a:buNone/>
            </a:pPr>
            <a:r>
              <a:rPr lang="tr-TR" sz="1600" dirty="0">
                <a:latin typeface="Times New Roman" pitchFamily="18" charset="0"/>
                <a:cs typeface="Times New Roman" pitchFamily="18" charset="0"/>
              </a:rPr>
              <a:t>5-Kronik, bulaşıcı ve benzeri hastalığı olanlar ve vücudunda açık yara bulunanlar </a:t>
            </a:r>
            <a:r>
              <a:rPr lang="tr-TR" sz="1600" dirty="0" err="1">
                <a:latin typeface="Times New Roman" pitchFamily="18" charset="0"/>
                <a:cs typeface="Times New Roman" pitchFamily="18" charset="0"/>
              </a:rPr>
              <a:t>fitness</a:t>
            </a:r>
            <a:r>
              <a:rPr lang="tr-TR" sz="1600" dirty="0">
                <a:latin typeface="Times New Roman" pitchFamily="18" charset="0"/>
                <a:cs typeface="Times New Roman" pitchFamily="18" charset="0"/>
              </a:rPr>
              <a:t> salonunu kullanamazlar.</a:t>
            </a:r>
          </a:p>
          <a:p>
            <a:pPr marL="0" indent="0" algn="just">
              <a:buNone/>
            </a:pPr>
            <a:r>
              <a:rPr lang="tr-TR" sz="1600" dirty="0">
                <a:latin typeface="Times New Roman" pitchFamily="18" charset="0"/>
                <a:cs typeface="Times New Roman" pitchFamily="18" charset="0"/>
              </a:rPr>
              <a:t>6-Fitness salonuna girişte görevliye müracaat edip, kayıt yaptırdıktan sonra salondaki tüm çalışmalarınızı, eğitmenlerin rehberliğinde ve bilgisi dahilinde planlayarak yapınız.</a:t>
            </a:r>
          </a:p>
          <a:p>
            <a:pPr marL="0" indent="0" algn="just">
              <a:buNone/>
            </a:pPr>
            <a:r>
              <a:rPr lang="tr-TR" sz="1600" dirty="0">
                <a:latin typeface="Times New Roman" pitchFamily="18" charset="0"/>
                <a:cs typeface="Times New Roman" pitchFamily="18" charset="0"/>
              </a:rPr>
              <a:t>7-Spora, yemek yedikten en az 60 dakika sonra başlanmalıdır.</a:t>
            </a:r>
          </a:p>
          <a:p>
            <a:pPr marL="0" indent="0" algn="just">
              <a:buNone/>
            </a:pPr>
            <a:r>
              <a:rPr lang="tr-TR" sz="1600" dirty="0">
                <a:latin typeface="Times New Roman" pitchFamily="18" charset="0"/>
                <a:cs typeface="Times New Roman" pitchFamily="18" charset="0"/>
              </a:rPr>
              <a:t>8-Kapanış saatinden en az 30 dakika önce salon boşaltılmalıdır.</a:t>
            </a:r>
          </a:p>
          <a:p>
            <a:pPr marL="0" indent="0" algn="just">
              <a:buNone/>
            </a:pPr>
            <a:r>
              <a:rPr lang="tr-TR" sz="1600" dirty="0">
                <a:latin typeface="Times New Roman" pitchFamily="18" charset="0"/>
                <a:cs typeface="Times New Roman" pitchFamily="18" charset="0"/>
              </a:rPr>
              <a:t>9-Soyunma odalarında değerli eşya bırakılmamalıdır</a:t>
            </a:r>
            <a:r>
              <a:rPr lang="tr-TR" sz="1600" dirty="0" smtClean="0">
                <a:latin typeface="Times New Roman" pitchFamily="18" charset="0"/>
                <a:cs typeface="Times New Roman" pitchFamily="18" charset="0"/>
              </a:rPr>
              <a:t>. Kaybolan </a:t>
            </a:r>
            <a:r>
              <a:rPr lang="tr-TR" sz="1600" dirty="0">
                <a:latin typeface="Times New Roman" pitchFamily="18" charset="0"/>
                <a:cs typeface="Times New Roman" pitchFamily="18" charset="0"/>
              </a:rPr>
              <a:t>malzemeler ve bulunan eşyalar kayıp eşya bölümüne teslim edilir</a:t>
            </a:r>
            <a:r>
              <a:rPr lang="tr-TR" sz="1600" dirty="0" smtClean="0">
                <a:latin typeface="Times New Roman" pitchFamily="18" charset="0"/>
                <a:cs typeface="Times New Roman" pitchFamily="18" charset="0"/>
              </a:rPr>
              <a:t>. Spor </a:t>
            </a:r>
            <a:r>
              <a:rPr lang="tr-TR" sz="1600" dirty="0">
                <a:latin typeface="Times New Roman" pitchFamily="18" charset="0"/>
                <a:cs typeface="Times New Roman" pitchFamily="18" charset="0"/>
              </a:rPr>
              <a:t>çantalarınızı soyunma odalarında bırakınız, salona getirmeyiniz.</a:t>
            </a:r>
          </a:p>
          <a:p>
            <a:pPr marL="0" indent="0" algn="just">
              <a:buNone/>
            </a:pPr>
            <a:r>
              <a:rPr lang="tr-TR" sz="1600" dirty="0">
                <a:latin typeface="Times New Roman" pitchFamily="18" charset="0"/>
                <a:cs typeface="Times New Roman" pitchFamily="18" charset="0"/>
              </a:rPr>
              <a:t>10-Bireysel çalışmalar ile ilgili oluşabilecek sağlık sorunları kişilerin kendi sorumluluklarındadır</a:t>
            </a:r>
            <a:r>
              <a:rPr lang="tr-TR" sz="1600" dirty="0" smtClean="0">
                <a:latin typeface="Times New Roman" pitchFamily="18" charset="0"/>
                <a:cs typeface="Times New Roman" pitchFamily="18" charset="0"/>
              </a:rPr>
              <a:t>.</a:t>
            </a:r>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100881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42666" y="966527"/>
            <a:ext cx="10515600" cy="943258"/>
          </a:xfrm>
        </p:spPr>
        <p:txBody>
          <a:bodyPr>
            <a:normAutofit/>
          </a:bodyPr>
          <a:lstStyle/>
          <a:p>
            <a:pPr algn="ctr"/>
            <a:r>
              <a:rPr lang="tr-TR" sz="3200" b="1" dirty="0">
                <a:latin typeface="Times New Roman" pitchFamily="18" charset="0"/>
                <a:cs typeface="Times New Roman" pitchFamily="18" charset="0"/>
              </a:rPr>
              <a:t>FİTNESS SALONU KULLANIM KURALLARI</a:t>
            </a:r>
            <a:endParaRPr lang="tr-TR" sz="3200" dirty="0"/>
          </a:p>
        </p:txBody>
      </p:sp>
      <p:sp>
        <p:nvSpPr>
          <p:cNvPr id="3" name="İçerik Yer Tutucusu 2"/>
          <p:cNvSpPr>
            <a:spLocks noGrp="1"/>
          </p:cNvSpPr>
          <p:nvPr>
            <p:ph idx="1"/>
          </p:nvPr>
        </p:nvSpPr>
        <p:spPr>
          <a:xfrm>
            <a:off x="191069" y="1842848"/>
            <a:ext cx="11464120" cy="4721724"/>
          </a:xfrm>
        </p:spPr>
        <p:txBody>
          <a:bodyPr>
            <a:noAutofit/>
          </a:bodyPr>
          <a:lstStyle/>
          <a:p>
            <a:pPr marL="0" indent="0" algn="just">
              <a:buNone/>
            </a:pPr>
            <a:r>
              <a:rPr lang="tr-TR" sz="1600" dirty="0">
                <a:latin typeface="Times New Roman" pitchFamily="18" charset="0"/>
                <a:cs typeface="Times New Roman" pitchFamily="18" charset="0"/>
              </a:rPr>
              <a:t>11-Elektronik aletleri kullanmak için görevliden yardım alınmalıdır.</a:t>
            </a:r>
          </a:p>
          <a:p>
            <a:pPr marL="0" indent="0" algn="just">
              <a:buNone/>
            </a:pPr>
            <a:r>
              <a:rPr lang="tr-TR" sz="1600" dirty="0">
                <a:latin typeface="Times New Roman" pitchFamily="18" charset="0"/>
                <a:cs typeface="Times New Roman" pitchFamily="18" charset="0"/>
              </a:rPr>
              <a:t>12-Koşu bantlarını bekleyenler için 20 dakikalık süreyi aşmayınız.</a:t>
            </a:r>
          </a:p>
          <a:p>
            <a:pPr marL="0" indent="0" algn="just">
              <a:buNone/>
            </a:pPr>
            <a:r>
              <a:rPr lang="tr-TR" sz="1600" dirty="0">
                <a:latin typeface="Times New Roman" pitchFamily="18" charset="0"/>
                <a:cs typeface="Times New Roman" pitchFamily="18" charset="0"/>
              </a:rPr>
              <a:t>13-Fitness salonunda temiz spor ayakkabısı ve spor kıyafeti kullanınız. Salona terlik, atlet, dışarıda kullanılan spor ayakkabısı ve kıyafetle girmeyiniz.</a:t>
            </a:r>
          </a:p>
          <a:p>
            <a:pPr marL="0" indent="0" algn="just">
              <a:buNone/>
            </a:pPr>
            <a:r>
              <a:rPr lang="tr-TR" sz="1600" dirty="0">
                <a:latin typeface="Times New Roman" pitchFamily="18" charset="0"/>
                <a:cs typeface="Times New Roman" pitchFamily="18" charset="0"/>
              </a:rPr>
              <a:t>14-Fitness salonu içerisinde hiçbir gıda maddesi yenmez.</a:t>
            </a:r>
          </a:p>
          <a:p>
            <a:pPr marL="0" indent="0" algn="just">
              <a:buNone/>
            </a:pPr>
            <a:r>
              <a:rPr lang="tr-TR" sz="1600" dirty="0">
                <a:latin typeface="Times New Roman" pitchFamily="18" charset="0"/>
                <a:cs typeface="Times New Roman" pitchFamily="18" charset="0"/>
              </a:rPr>
              <a:t>15-Terliyken oturduğunuz ve yaslandığınız alanı, havlunuzu sererek kullanmanız rica olunur.</a:t>
            </a:r>
          </a:p>
          <a:p>
            <a:pPr marL="0" indent="0" algn="just">
              <a:buNone/>
            </a:pPr>
            <a:r>
              <a:rPr lang="tr-TR" sz="1600" dirty="0">
                <a:latin typeface="Times New Roman" pitchFamily="18" charset="0"/>
                <a:cs typeface="Times New Roman" pitchFamily="18" charset="0"/>
              </a:rPr>
              <a:t>16-Serbest ağırlıklarla çalışmalar sırasında özel dikkat harcayınız; diğer çalışanlara tehlike yaratacak hareketler yapmayınız, çalışmalarınızı sadece platform üzerinde yapınız, ağırlıkları yere atmayınız, bırakarak indiriniz.</a:t>
            </a:r>
          </a:p>
          <a:p>
            <a:pPr marL="0" indent="0" algn="just">
              <a:buNone/>
            </a:pPr>
            <a:r>
              <a:rPr lang="tr-TR" sz="1600" dirty="0">
                <a:latin typeface="Times New Roman" pitchFamily="18" charset="0"/>
                <a:cs typeface="Times New Roman" pitchFamily="18" charset="0"/>
              </a:rPr>
              <a:t>17-Salonda sessiz olunuz, yüksek sesle konuşmayınız, tüm ekipmanları kullanım sonrası düzenli bir şekilde yerlerine bırakınız.</a:t>
            </a:r>
          </a:p>
          <a:p>
            <a:pPr marL="0" indent="0" algn="just">
              <a:buNone/>
            </a:pPr>
            <a:r>
              <a:rPr lang="tr-TR" sz="1600" dirty="0">
                <a:latin typeface="Times New Roman" pitchFamily="18" charset="0"/>
                <a:cs typeface="Times New Roman" pitchFamily="18" charset="0"/>
              </a:rPr>
              <a:t>18-Çöplerimizi </a:t>
            </a:r>
            <a:r>
              <a:rPr lang="tr-TR" sz="1600" dirty="0" err="1">
                <a:latin typeface="Times New Roman" pitchFamily="18" charset="0"/>
                <a:cs typeface="Times New Roman" pitchFamily="18" charset="0"/>
              </a:rPr>
              <a:t>fitness</a:t>
            </a:r>
            <a:r>
              <a:rPr lang="tr-TR" sz="1600" dirty="0">
                <a:latin typeface="Times New Roman" pitchFamily="18" charset="0"/>
                <a:cs typeface="Times New Roman" pitchFamily="18" charset="0"/>
              </a:rPr>
              <a:t> salonunda bırakmamamız, salonumuzu temiz ve kullanılır durumda bırakmamız önemle rica olunur.</a:t>
            </a:r>
          </a:p>
          <a:p>
            <a:pPr marL="0" indent="0" algn="just">
              <a:buNone/>
            </a:pPr>
            <a:r>
              <a:rPr lang="tr-TR" sz="1600" dirty="0">
                <a:latin typeface="Times New Roman" pitchFamily="18" charset="0"/>
                <a:cs typeface="Times New Roman" pitchFamily="18" charset="0"/>
              </a:rPr>
              <a:t>19-Fitness kullanım seansları salon kapasitesi olarak, aynı anda en fazla 15 kişi ile sınırlıdır.</a:t>
            </a:r>
          </a:p>
          <a:p>
            <a:pPr marL="0" indent="0" algn="just">
              <a:buNone/>
            </a:pPr>
            <a:r>
              <a:rPr lang="tr-TR" sz="1600" dirty="0">
                <a:latin typeface="Times New Roman" pitchFamily="18" charset="0"/>
                <a:cs typeface="Times New Roman" pitchFamily="18" charset="0"/>
              </a:rPr>
              <a:t>20-Çalışma esnasında karşılaşabileceğiniz, her türlü sorunlarınızla ilgili salon sorumlularından yardım isteyiniz.</a:t>
            </a:r>
          </a:p>
          <a:p>
            <a:pPr marL="0" indent="0" algn="just">
              <a:buNone/>
            </a:pPr>
            <a:r>
              <a:rPr lang="tr-TR" sz="1600" dirty="0">
                <a:latin typeface="Times New Roman" pitchFamily="18" charset="0"/>
                <a:cs typeface="Times New Roman" pitchFamily="18" charset="0"/>
              </a:rPr>
              <a:t>21-Fitness salonu kullanımı ile kullanım süre ve günlerinde Spor Hizmetleri Şube Müdürlüğü tarafından geçerli sebepler koşulu ile her türlü değişikliği yapma hakkına sahiptir</a:t>
            </a:r>
            <a:r>
              <a:rPr lang="tr-TR" sz="1600" dirty="0" smtClean="0">
                <a:latin typeface="Times New Roman" pitchFamily="18" charset="0"/>
                <a:cs typeface="Times New Roman" pitchFamily="18" charset="0"/>
              </a:rPr>
              <a:t>.</a:t>
            </a:r>
            <a:endParaRPr lang="tr-TR" sz="1600" dirty="0">
              <a:latin typeface="Times New Roman" pitchFamily="18" charset="0"/>
              <a:cs typeface="Times New Roman" pitchFamily="18" charset="0"/>
            </a:endParaRPr>
          </a:p>
          <a:p>
            <a:pPr algn="just"/>
            <a:endParaRPr lang="tr-TR" sz="1600" dirty="0">
              <a:latin typeface="Times New Roman" pitchFamily="18" charset="0"/>
              <a:cs typeface="Times New Roman" pitchFamily="18" charset="0"/>
            </a:endParaRPr>
          </a:p>
        </p:txBody>
      </p:sp>
    </p:spTree>
    <p:extLst>
      <p:ext uri="{BB962C8B-B14F-4D97-AF65-F5344CB8AC3E}">
        <p14:creationId xmlns:p14="http://schemas.microsoft.com/office/powerpoint/2010/main" val="339419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b="1" dirty="0" smtClean="0">
                <a:latin typeface="Times New Roman" pitchFamily="18" charset="0"/>
                <a:cs typeface="Times New Roman" pitchFamily="18" charset="0"/>
              </a:rPr>
              <a:t>ÜYELİK İŞLEMLERİ</a:t>
            </a:r>
            <a:endParaRPr lang="tr-TR" sz="3600" b="1" dirty="0">
              <a:latin typeface="Times New Roman" pitchFamily="18" charset="0"/>
              <a:cs typeface="Times New Roman" pitchFamily="18" charset="0"/>
            </a:endParaRPr>
          </a:p>
        </p:txBody>
      </p:sp>
      <p:sp>
        <p:nvSpPr>
          <p:cNvPr id="3" name="İçerik Yer Tutucusu 2"/>
          <p:cNvSpPr>
            <a:spLocks noGrp="1"/>
          </p:cNvSpPr>
          <p:nvPr>
            <p:ph idx="1"/>
          </p:nvPr>
        </p:nvSpPr>
        <p:spPr>
          <a:xfrm>
            <a:off x="838200" y="2197691"/>
            <a:ext cx="10515600" cy="3902858"/>
          </a:xfrm>
        </p:spPr>
        <p:txBody>
          <a:bodyPr>
            <a:noAutofit/>
          </a:bodyPr>
          <a:lstStyle/>
          <a:p>
            <a:pPr marL="0" indent="0" algn="ctr">
              <a:buNone/>
            </a:pPr>
            <a:r>
              <a:rPr lang="tr-TR" sz="2000" b="1" dirty="0">
                <a:latin typeface="Times New Roman" pitchFamily="18" charset="0"/>
                <a:cs typeface="Times New Roman" pitchFamily="18" charset="0"/>
              </a:rPr>
              <a:t>TAHSİS VE </a:t>
            </a:r>
            <a:r>
              <a:rPr lang="tr-TR" sz="2000" b="1" dirty="0" smtClean="0">
                <a:latin typeface="Times New Roman" pitchFamily="18" charset="0"/>
                <a:cs typeface="Times New Roman" pitchFamily="18" charset="0"/>
              </a:rPr>
              <a:t>ÜYELİK</a:t>
            </a:r>
          </a:p>
          <a:p>
            <a:pPr marL="0" indent="0" algn="ctr">
              <a:buNone/>
            </a:pP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Tüm kayıt işlemleri Kapalı Spor Salonunda yapılmaktadır.(Ücret ödemesi de dahil</a:t>
            </a:r>
            <a:r>
              <a:rPr lang="tr-TR" sz="2000" dirty="0" smtClean="0">
                <a:latin typeface="Times New Roman" pitchFamily="18" charset="0"/>
                <a:cs typeface="Times New Roman" pitchFamily="18" charset="0"/>
              </a:rPr>
              <a:t>)</a:t>
            </a:r>
          </a:p>
          <a:p>
            <a:pPr marL="0" indent="0" algn="just">
              <a:buNone/>
            </a:pPr>
            <a:endParaRPr lang="tr-TR" sz="2000" dirty="0">
              <a:latin typeface="Times New Roman" pitchFamily="18" charset="0"/>
              <a:cs typeface="Times New Roman" pitchFamily="18" charset="0"/>
            </a:endParaRPr>
          </a:p>
          <a:p>
            <a:pPr marL="0" indent="0" algn="just">
              <a:buNone/>
            </a:pPr>
            <a:r>
              <a:rPr lang="tr-TR" sz="2000" b="1" u="sng" dirty="0">
                <a:latin typeface="Times New Roman" pitchFamily="18" charset="0"/>
                <a:cs typeface="Times New Roman" pitchFamily="18" charset="0"/>
              </a:rPr>
              <a:t>Kullanım üyeliği için istenecek belgeler:</a:t>
            </a: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Üye Kayıt Formu (Kayıt sırasında verilecektir.)</a:t>
            </a:r>
          </a:p>
          <a:p>
            <a:pPr marL="0" indent="0" algn="just">
              <a:buNone/>
            </a:pPr>
            <a:r>
              <a:rPr lang="tr-TR" sz="2000" dirty="0">
                <a:latin typeface="Times New Roman" pitchFamily="18" charset="0"/>
                <a:cs typeface="Times New Roman" pitchFamily="18" charset="0"/>
              </a:rPr>
              <a:t>Öğrenci belgesi (yeni tarihli)</a:t>
            </a:r>
          </a:p>
          <a:p>
            <a:pPr marL="0" indent="0" algn="just">
              <a:buNone/>
            </a:pPr>
            <a:r>
              <a:rPr lang="tr-TR" sz="2000" dirty="0">
                <a:latin typeface="Times New Roman" pitchFamily="18" charset="0"/>
                <a:cs typeface="Times New Roman" pitchFamily="18" charset="0"/>
              </a:rPr>
              <a:t>Personel kaydı için personel kimlik kartı fotokopisi</a:t>
            </a:r>
          </a:p>
          <a:p>
            <a:pPr marL="0" indent="0" algn="just">
              <a:buNone/>
            </a:pPr>
            <a:r>
              <a:rPr lang="tr-TR" sz="2000" dirty="0">
                <a:latin typeface="Times New Roman" pitchFamily="18" charset="0"/>
                <a:cs typeface="Times New Roman" pitchFamily="18" charset="0"/>
              </a:rPr>
              <a:t>   </a:t>
            </a:r>
          </a:p>
          <a:p>
            <a:pPr marL="0" indent="0">
              <a:buNone/>
            </a:pPr>
            <a:r>
              <a:rPr lang="tr-TR" sz="2000" b="1" dirty="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25921730"/>
      </p:ext>
    </p:extLst>
  </p:cSld>
  <p:clrMapOvr>
    <a:masterClrMapping/>
  </p:clrMapOvr>
</p:sld>
</file>

<file path=ppt/theme/theme1.xml><?xml version="1.0" encoding="utf-8"?>
<a:theme xmlns:a="http://schemas.openxmlformats.org/drawingml/2006/main" name="ADYU_Sunum_Sablonu">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nu1" id="{A7430010-92F4-4BDE-8BF2-AB70D8F44FBC}" vid="{3BD5AE18-3B43-44B4-B39B-00A8F33DABB6}"/>
    </a:ext>
  </a:extLst>
</a:theme>
</file>

<file path=docProps/app.xml><?xml version="1.0" encoding="utf-8"?>
<Properties xmlns="http://schemas.openxmlformats.org/officeDocument/2006/extended-properties" xmlns:vt="http://schemas.openxmlformats.org/officeDocument/2006/docPropsVTypes">
  <Template>ADYU_Sunum_Sablonu</Template>
  <TotalTime>21</TotalTime>
  <Words>370</Words>
  <Application>Microsoft Office PowerPoint</Application>
  <PresentationFormat>Geniş ekran</PresentationFormat>
  <Paragraphs>54</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Times New Roman</vt:lpstr>
      <vt:lpstr>ADYU_Sunum_Sablonu</vt:lpstr>
      <vt:lpstr>FİTNESS SALONU</vt:lpstr>
      <vt:lpstr>PowerPoint Sunusu</vt:lpstr>
      <vt:lpstr>FİTNESS SALONU KULLANIM KURALLARI</vt:lpstr>
      <vt:lpstr>FİTNESS SALONU KULLANIM KURALLARI</vt:lpstr>
      <vt:lpstr>ÜYELİK İŞLEMLERİ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FİTNESS SALONU</dc:title>
  <dc:creator>gnc2</dc:creator>
  <cp:lastModifiedBy>mert</cp:lastModifiedBy>
  <cp:revision>4</cp:revision>
  <dcterms:created xsi:type="dcterms:W3CDTF">2020-07-01T11:32:55Z</dcterms:created>
  <dcterms:modified xsi:type="dcterms:W3CDTF">2022-02-09T08:27:26Z</dcterms:modified>
</cp:coreProperties>
</file>